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946" y="-10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2957C-C11C-46C2-A9D1-9987925D83A4}" type="datetimeFigureOut">
              <a:rPr lang="en-US" smtClean="0"/>
              <a:t>11/15/2011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42BD6-0C6D-4F3F-B4E6-9AE3E22BE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7720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2957C-C11C-46C2-A9D1-9987925D83A4}" type="datetimeFigureOut">
              <a:rPr lang="en-US" smtClean="0"/>
              <a:t>11/15/2011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42BD6-0C6D-4F3F-B4E6-9AE3E22BE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6533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2957C-C11C-46C2-A9D1-9987925D83A4}" type="datetimeFigureOut">
              <a:rPr lang="en-US" smtClean="0"/>
              <a:t>11/15/2011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42BD6-0C6D-4F3F-B4E6-9AE3E22BE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318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2957C-C11C-46C2-A9D1-9987925D83A4}" type="datetimeFigureOut">
              <a:rPr lang="en-US" smtClean="0"/>
              <a:t>11/15/2011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42BD6-0C6D-4F3F-B4E6-9AE3E22BE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932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2957C-C11C-46C2-A9D1-9987925D83A4}" type="datetimeFigureOut">
              <a:rPr lang="en-US" smtClean="0"/>
              <a:t>11/15/2011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42BD6-0C6D-4F3F-B4E6-9AE3E22BE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292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2957C-C11C-46C2-A9D1-9987925D83A4}" type="datetimeFigureOut">
              <a:rPr lang="en-US" smtClean="0"/>
              <a:t>11/15/2011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42BD6-0C6D-4F3F-B4E6-9AE3E22BE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217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2957C-C11C-46C2-A9D1-9987925D83A4}" type="datetimeFigureOut">
              <a:rPr lang="en-US" smtClean="0"/>
              <a:t>11/15/2011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42BD6-0C6D-4F3F-B4E6-9AE3E22BE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5265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2957C-C11C-46C2-A9D1-9987925D83A4}" type="datetimeFigureOut">
              <a:rPr lang="en-US" smtClean="0"/>
              <a:t>11/15/2011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42BD6-0C6D-4F3F-B4E6-9AE3E22BE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6629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2957C-C11C-46C2-A9D1-9987925D83A4}" type="datetimeFigureOut">
              <a:rPr lang="en-US" smtClean="0"/>
              <a:t>11/15/2011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42BD6-0C6D-4F3F-B4E6-9AE3E22BE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2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2957C-C11C-46C2-A9D1-9987925D83A4}" type="datetimeFigureOut">
              <a:rPr lang="en-US" smtClean="0"/>
              <a:t>11/15/2011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42BD6-0C6D-4F3F-B4E6-9AE3E22BE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335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2957C-C11C-46C2-A9D1-9987925D83A4}" type="datetimeFigureOut">
              <a:rPr lang="en-US" smtClean="0"/>
              <a:t>11/15/2011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42BD6-0C6D-4F3F-B4E6-9AE3E22BE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93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D2957C-C11C-46C2-A9D1-9987925D83A4}" type="datetimeFigureOut">
              <a:rPr lang="en-US" smtClean="0"/>
              <a:t>11/15/2011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942BD6-0C6D-4F3F-B4E6-9AE3E22BE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723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0" y="419100"/>
            <a:ext cx="7810500" cy="601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97808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150" y="419100"/>
            <a:ext cx="7505700" cy="601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340348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DanMan</dc:creator>
  <cp:lastModifiedBy>DanMan</cp:lastModifiedBy>
  <cp:revision>2</cp:revision>
  <dcterms:created xsi:type="dcterms:W3CDTF">2011-11-15T15:24:15Z</dcterms:created>
  <dcterms:modified xsi:type="dcterms:W3CDTF">2011-11-15T16:53:51Z</dcterms:modified>
</cp:coreProperties>
</file>