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994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772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53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318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3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92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217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26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62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335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93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723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419100"/>
            <a:ext cx="78105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9780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419100"/>
            <a:ext cx="75057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4034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DanMan</dc:creator>
  <cp:lastModifiedBy>DanMan</cp:lastModifiedBy>
  <cp:revision>1</cp:revision>
  <dcterms:created xsi:type="dcterms:W3CDTF">2011-11-15T15:24:15Z</dcterms:created>
  <dcterms:modified xsi:type="dcterms:W3CDTF">2011-11-15T15:25:18Z</dcterms:modified>
</cp:coreProperties>
</file>