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2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9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9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0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9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66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0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4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58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8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5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47237-9184-4A56-B31F-1AB97B95E35A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154AA-50CF-474E-9E43-3A2CAF01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43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419100"/>
            <a:ext cx="79629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5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419100"/>
            <a:ext cx="78613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953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19100"/>
            <a:ext cx="765175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829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100"/>
            <a:ext cx="7620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01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19100"/>
            <a:ext cx="7505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323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DanMan</dc:creator>
  <cp:lastModifiedBy>DanMan</cp:lastModifiedBy>
  <cp:revision>4</cp:revision>
  <dcterms:created xsi:type="dcterms:W3CDTF">2011-11-08T01:47:58Z</dcterms:created>
  <dcterms:modified xsi:type="dcterms:W3CDTF">2011-11-08T02:12:10Z</dcterms:modified>
</cp:coreProperties>
</file>