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9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6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5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8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4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19100"/>
            <a:ext cx="79629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5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95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82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01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23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2</cp:revision>
  <dcterms:created xsi:type="dcterms:W3CDTF">2011-11-08T01:47:58Z</dcterms:created>
  <dcterms:modified xsi:type="dcterms:W3CDTF">2011-11-08T01:56:52Z</dcterms:modified>
</cp:coreProperties>
</file>