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922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9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69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80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94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66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0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146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18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58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82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53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943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419100"/>
            <a:ext cx="79629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457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419100"/>
            <a:ext cx="78613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953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419100"/>
            <a:ext cx="765175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4829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19100"/>
            <a:ext cx="76200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011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419100"/>
            <a:ext cx="75057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323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DanMan</dc:creator>
  <cp:lastModifiedBy>DanMan</cp:lastModifiedBy>
  <cp:revision>1</cp:revision>
  <dcterms:created xsi:type="dcterms:W3CDTF">2011-11-08T01:47:58Z</dcterms:created>
  <dcterms:modified xsi:type="dcterms:W3CDTF">2011-11-08T01:49:05Z</dcterms:modified>
</cp:coreProperties>
</file>