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92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8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39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5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225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38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0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09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9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5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8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31936-8518-4395-B84D-BBF5C193C81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55EF5-4DC7-4AB5-8FE6-82777DD78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4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419100"/>
            <a:ext cx="79629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4776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419100"/>
            <a:ext cx="78613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473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419100"/>
            <a:ext cx="765175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2006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100"/>
            <a:ext cx="76200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6874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19100"/>
            <a:ext cx="75057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185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DanMan</dc:creator>
  <cp:lastModifiedBy>DanMan</cp:lastModifiedBy>
  <cp:revision>1</cp:revision>
  <dcterms:created xsi:type="dcterms:W3CDTF">2011-11-07T22:37:42Z</dcterms:created>
  <dcterms:modified xsi:type="dcterms:W3CDTF">2011-11-07T22:39:08Z</dcterms:modified>
</cp:coreProperties>
</file>