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9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4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3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1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4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03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23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1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9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8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5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79E1F-02F3-43BB-AE7F-59CA72C2D7D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683D4-0935-48D0-810C-3CC2512D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7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419100"/>
            <a:ext cx="80073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094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419100"/>
            <a:ext cx="78613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85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9100"/>
            <a:ext cx="76517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52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"/>
            <a:ext cx="7620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18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544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2</cp:revision>
  <dcterms:created xsi:type="dcterms:W3CDTF">2011-11-07T02:33:05Z</dcterms:created>
  <dcterms:modified xsi:type="dcterms:W3CDTF">2011-11-07T02:44:50Z</dcterms:modified>
</cp:coreProperties>
</file>